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2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5" r:id="rId25"/>
    <p:sldId id="292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1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9B03-F345-4838-B354-8EE9495728D2}" type="datetimeFigureOut">
              <a:rPr lang="bg-BG" smtClean="0"/>
              <a:t>18.5.2020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9447-00F5-43A1-BB51-B51C7214A2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9193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9B03-F345-4838-B354-8EE9495728D2}" type="datetimeFigureOut">
              <a:rPr lang="bg-BG" smtClean="0"/>
              <a:t>18.5.2020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9447-00F5-43A1-BB51-B51C7214A2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3734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9B03-F345-4838-B354-8EE9495728D2}" type="datetimeFigureOut">
              <a:rPr lang="bg-BG" smtClean="0"/>
              <a:t>18.5.2020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9447-00F5-43A1-BB51-B51C7214A2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900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9B03-F345-4838-B354-8EE9495728D2}" type="datetimeFigureOut">
              <a:rPr lang="bg-BG" smtClean="0"/>
              <a:t>18.5.2020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9447-00F5-43A1-BB51-B51C7214A2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8683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9B03-F345-4838-B354-8EE9495728D2}" type="datetimeFigureOut">
              <a:rPr lang="bg-BG" smtClean="0"/>
              <a:t>18.5.2020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9447-00F5-43A1-BB51-B51C7214A2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4416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9B03-F345-4838-B354-8EE9495728D2}" type="datetimeFigureOut">
              <a:rPr lang="bg-BG" smtClean="0"/>
              <a:t>18.5.2020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9447-00F5-43A1-BB51-B51C7214A2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31941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9B03-F345-4838-B354-8EE9495728D2}" type="datetimeFigureOut">
              <a:rPr lang="bg-BG" smtClean="0"/>
              <a:t>18.5.2020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9447-00F5-43A1-BB51-B51C7214A2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5811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9B03-F345-4838-B354-8EE9495728D2}" type="datetimeFigureOut">
              <a:rPr lang="bg-BG" smtClean="0"/>
              <a:t>18.5.2020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9447-00F5-43A1-BB51-B51C7214A2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828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9B03-F345-4838-B354-8EE9495728D2}" type="datetimeFigureOut">
              <a:rPr lang="bg-BG" smtClean="0"/>
              <a:t>18.5.2020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9447-00F5-43A1-BB51-B51C7214A2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76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9B03-F345-4838-B354-8EE9495728D2}" type="datetimeFigureOut">
              <a:rPr lang="bg-BG" smtClean="0"/>
              <a:t>18.5.2020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9447-00F5-43A1-BB51-B51C7214A2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7470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9B03-F345-4838-B354-8EE9495728D2}" type="datetimeFigureOut">
              <a:rPr lang="bg-BG" smtClean="0"/>
              <a:t>18.5.2020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9447-00F5-43A1-BB51-B51C7214A2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7554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B9B03-F345-4838-B354-8EE9495728D2}" type="datetimeFigureOut">
              <a:rPr lang="bg-BG" smtClean="0"/>
              <a:t>18.5.2020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A9447-00F5-43A1-BB51-B51C7214A2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2246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image" Target="../media/image12.tiff"/><Relationship Id="rId18" Type="http://schemas.openxmlformats.org/officeDocument/2006/relationships/image" Target="../media/image17.tiff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tiff"/><Relationship Id="rId7" Type="http://schemas.openxmlformats.org/officeDocument/2006/relationships/image" Target="../media/image6.tiff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5" Type="http://schemas.openxmlformats.org/officeDocument/2006/relationships/image" Target="../media/image24.jpg"/><Relationship Id="rId2" Type="http://schemas.openxmlformats.org/officeDocument/2006/relationships/image" Target="../media/image1.jpeg"/><Relationship Id="rId16" Type="http://schemas.openxmlformats.org/officeDocument/2006/relationships/image" Target="../media/image15.tiff"/><Relationship Id="rId20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tiff"/><Relationship Id="rId5" Type="http://schemas.openxmlformats.org/officeDocument/2006/relationships/image" Target="../media/image4.tiff"/><Relationship Id="rId15" Type="http://schemas.openxmlformats.org/officeDocument/2006/relationships/image" Target="../media/image14.jpeg"/><Relationship Id="rId23" Type="http://schemas.openxmlformats.org/officeDocument/2006/relationships/image" Target="../media/image22.jpg"/><Relationship Id="rId10" Type="http://schemas.openxmlformats.org/officeDocument/2006/relationships/image" Target="../media/image9.jpg"/><Relationship Id="rId19" Type="http://schemas.openxmlformats.org/officeDocument/2006/relationships/image" Target="../media/image18.tiff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Relationship Id="rId22" Type="http://schemas.openxmlformats.org/officeDocument/2006/relationships/image" Target="../media/image2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zem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02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936" y="3743437"/>
            <a:ext cx="1111489" cy="1605263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59" y="479261"/>
            <a:ext cx="1049790" cy="1500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2194601"/>
            <a:ext cx="964275" cy="1509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59" y="2007465"/>
            <a:ext cx="1070948" cy="1696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189" y="2042730"/>
            <a:ext cx="1062769" cy="1661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053" y="479261"/>
            <a:ext cx="1071906" cy="1500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59" y="3722806"/>
            <a:ext cx="1115147" cy="1606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449" y="5390678"/>
            <a:ext cx="1098312" cy="1262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008" y="3741711"/>
            <a:ext cx="1240441" cy="1606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557" y="3760041"/>
            <a:ext cx="1001612" cy="1431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148" y="1992067"/>
            <a:ext cx="1230286" cy="167402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70" y="1992067"/>
            <a:ext cx="1224247" cy="1696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506" y="5380022"/>
            <a:ext cx="1091869" cy="1286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465" y="0"/>
            <a:ext cx="1241972" cy="199206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912" y="3741710"/>
            <a:ext cx="938364" cy="144374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761" y="3741712"/>
            <a:ext cx="1213055" cy="1606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34" y="5380022"/>
            <a:ext cx="1201084" cy="1477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761" y="5397339"/>
            <a:ext cx="1240928" cy="1460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557" y="2231844"/>
            <a:ext cx="998594" cy="1472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672" y="108266"/>
            <a:ext cx="1202145" cy="1883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519" y="158928"/>
            <a:ext cx="1212951" cy="1821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607" y="3703900"/>
            <a:ext cx="1192830" cy="1644802"/>
          </a:xfrm>
          <a:prstGeom prst="roundRect">
            <a:avLst>
              <a:gd name="adj" fmla="val 1449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862" y="5386515"/>
            <a:ext cx="1182928" cy="1505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272" y="2017929"/>
            <a:ext cx="1213742" cy="1677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6299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" y="1"/>
            <a:ext cx="121714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553" y="1"/>
            <a:ext cx="530489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2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" y="1"/>
            <a:ext cx="121714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743" y="-1"/>
            <a:ext cx="669851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7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" y="1"/>
            <a:ext cx="121714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880" y="1"/>
            <a:ext cx="463023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0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" y="1"/>
            <a:ext cx="121714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934" y="2"/>
            <a:ext cx="702073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2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" y="1"/>
            <a:ext cx="121714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830" y="0"/>
            <a:ext cx="576091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6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" y="1"/>
            <a:ext cx="121714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065" y="1"/>
            <a:ext cx="4208434" cy="688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0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" y="1"/>
            <a:ext cx="121714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50" y="1"/>
            <a:ext cx="6793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8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" y="1"/>
            <a:ext cx="121714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436" y="1"/>
            <a:ext cx="4783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1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" y="1"/>
            <a:ext cx="121714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322" y="1"/>
            <a:ext cx="447735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8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" y="1"/>
            <a:ext cx="121714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156" y="1"/>
            <a:ext cx="497968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5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" y="1"/>
            <a:ext cx="121714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19" y="0"/>
            <a:ext cx="50291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9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" y="1"/>
            <a:ext cx="121714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573" y="0"/>
            <a:ext cx="4385421" cy="685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0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" y="1"/>
            <a:ext cx="121714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571" y="0"/>
            <a:ext cx="4550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9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" y="1"/>
            <a:ext cx="121714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331" y="0"/>
            <a:ext cx="5859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1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" y="1"/>
            <a:ext cx="121714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640" y="1"/>
            <a:ext cx="4564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8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" y="1"/>
            <a:ext cx="121714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99" y="1"/>
            <a:ext cx="51307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4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" y="1"/>
            <a:ext cx="121714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1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" y="-4913"/>
            <a:ext cx="12192000" cy="6846288"/>
          </a:xfrm>
        </p:spPr>
      </p:pic>
    </p:spTree>
    <p:extLst>
      <p:ext uri="{BB962C8B-B14F-4D97-AF65-F5344CB8AC3E}">
        <p14:creationId xmlns:p14="http://schemas.microsoft.com/office/powerpoint/2010/main" val="47808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18"/>
            <a:ext cx="12192000" cy="688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8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67" y="0"/>
            <a:ext cx="9227128" cy="689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3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" y="1"/>
            <a:ext cx="121714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170" y="0"/>
            <a:ext cx="4226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9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0"/>
            <a:ext cx="10124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7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0"/>
            <a:ext cx="5187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7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589" y="-16625"/>
            <a:ext cx="43958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7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719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9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1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978" y="-33250"/>
            <a:ext cx="4488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6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" y="1"/>
            <a:ext cx="121714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19" y="1"/>
            <a:ext cx="4807427" cy="68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" y="1"/>
            <a:ext cx="121714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661" y="1"/>
            <a:ext cx="451744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0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" y="1"/>
            <a:ext cx="121714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243" y="-22061"/>
            <a:ext cx="4469845" cy="68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3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" y="1"/>
            <a:ext cx="121714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554" y="1"/>
            <a:ext cx="508889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" y="1"/>
            <a:ext cx="121714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089" y="0"/>
            <a:ext cx="5273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3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" y="1"/>
            <a:ext cx="121714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99" y="0"/>
            <a:ext cx="5604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4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2013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Kumanova</cp:lastModifiedBy>
  <cp:revision>43</cp:revision>
  <dcterms:created xsi:type="dcterms:W3CDTF">2020-04-30T12:49:11Z</dcterms:created>
  <dcterms:modified xsi:type="dcterms:W3CDTF">2020-05-18T16:38:29Z</dcterms:modified>
</cp:coreProperties>
</file>