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83" r:id="rId4"/>
    <p:sldId id="259" r:id="rId5"/>
    <p:sldId id="284" r:id="rId6"/>
    <p:sldId id="262" r:id="rId7"/>
    <p:sldId id="285" r:id="rId8"/>
    <p:sldId id="260" r:id="rId9"/>
    <p:sldId id="267" r:id="rId10"/>
    <p:sldId id="295" r:id="rId11"/>
    <p:sldId id="263" r:id="rId12"/>
    <p:sldId id="266" r:id="rId13"/>
    <p:sldId id="286" r:id="rId14"/>
    <p:sldId id="265" r:id="rId15"/>
    <p:sldId id="287" r:id="rId16"/>
    <p:sldId id="261" r:id="rId17"/>
    <p:sldId id="288" r:id="rId18"/>
    <p:sldId id="268" r:id="rId19"/>
    <p:sldId id="269" r:id="rId20"/>
    <p:sldId id="296" r:id="rId21"/>
    <p:sldId id="297" r:id="rId22"/>
    <p:sldId id="282" r:id="rId23"/>
    <p:sldId id="289" r:id="rId24"/>
    <p:sldId id="271" r:id="rId25"/>
    <p:sldId id="290" r:id="rId26"/>
    <p:sldId id="272" r:id="rId27"/>
    <p:sldId id="291" r:id="rId28"/>
    <p:sldId id="273" r:id="rId29"/>
    <p:sldId id="292" r:id="rId30"/>
    <p:sldId id="274" r:id="rId31"/>
    <p:sldId id="293" r:id="rId32"/>
    <p:sldId id="275" r:id="rId33"/>
    <p:sldId id="294" r:id="rId34"/>
    <p:sldId id="276" r:id="rId35"/>
    <p:sldId id="298" r:id="rId36"/>
    <p:sldId id="299" r:id="rId37"/>
    <p:sldId id="300" r:id="rId38"/>
    <p:sldId id="301" r:id="rId39"/>
    <p:sldId id="302" r:id="rId40"/>
    <p:sldId id="303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76" autoAdjust="0"/>
    <p:restoredTop sz="90485" autoAdjust="0"/>
  </p:normalViewPr>
  <p:slideViewPr>
    <p:cSldViewPr snapToGrid="0">
      <p:cViewPr varScale="1">
        <p:scale>
          <a:sx n="53" d="100"/>
          <a:sy n="53" d="100"/>
        </p:scale>
        <p:origin x="1830" y="-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2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282-3DDD-4715-AA13-376980065AC0}" type="datetimeFigureOut">
              <a:rPr lang="bg-BG" smtClean="0"/>
              <a:t>18.5.2020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D7E6-C775-4935-9EDD-3889E062B28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77813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282-3DDD-4715-AA13-376980065AC0}" type="datetimeFigureOut">
              <a:rPr lang="bg-BG" smtClean="0"/>
              <a:t>18.5.2020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D7E6-C775-4935-9EDD-3889E062B28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51375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282-3DDD-4715-AA13-376980065AC0}" type="datetimeFigureOut">
              <a:rPr lang="bg-BG" smtClean="0"/>
              <a:t>18.5.2020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D7E6-C775-4935-9EDD-3889E062B28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75200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282-3DDD-4715-AA13-376980065AC0}" type="datetimeFigureOut">
              <a:rPr lang="bg-BG" smtClean="0"/>
              <a:t>18.5.2020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D7E6-C775-4935-9EDD-3889E062B28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78445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282-3DDD-4715-AA13-376980065AC0}" type="datetimeFigureOut">
              <a:rPr lang="bg-BG" smtClean="0"/>
              <a:t>18.5.2020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D7E6-C775-4935-9EDD-3889E062B28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11451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282-3DDD-4715-AA13-376980065AC0}" type="datetimeFigureOut">
              <a:rPr lang="bg-BG" smtClean="0"/>
              <a:t>18.5.2020 г.</a:t>
            </a:fld>
            <a:endParaRPr lang="bg-BG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D7E6-C775-4935-9EDD-3889E062B28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877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282-3DDD-4715-AA13-376980065AC0}" type="datetimeFigureOut">
              <a:rPr lang="bg-BG" smtClean="0"/>
              <a:t>18.5.2020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D7E6-C775-4935-9EDD-3889E062B28A}" type="slidenum">
              <a:rPr lang="bg-BG" smtClean="0"/>
              <a:t>‹#›</a:t>
            </a:fld>
            <a:endParaRPr lang="bg-BG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5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282-3DDD-4715-AA13-376980065AC0}" type="datetimeFigureOut">
              <a:rPr lang="bg-BG" smtClean="0"/>
              <a:t>18.5.2020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D7E6-C775-4935-9EDD-3889E062B28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14011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282-3DDD-4715-AA13-376980065AC0}" type="datetimeFigureOut">
              <a:rPr lang="bg-BG" smtClean="0"/>
              <a:t>18.5.2020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D7E6-C775-4935-9EDD-3889E062B28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09754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282-3DDD-4715-AA13-376980065AC0}" type="datetimeFigureOut">
              <a:rPr lang="bg-BG" smtClean="0"/>
              <a:t>18.5.2020 г.</a:t>
            </a:fld>
            <a:endParaRPr lang="bg-B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bg-BG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D7E6-C775-4935-9EDD-3889E062B28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66991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F24D282-3DDD-4715-AA13-376980065AC0}" type="datetimeFigureOut">
              <a:rPr lang="bg-BG" smtClean="0"/>
              <a:t>18.5.2020 г.</a:t>
            </a:fld>
            <a:endParaRPr lang="bg-BG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bg-BG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D7E6-C775-4935-9EDD-3889E062B28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6922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F24D282-3DDD-4715-AA13-376980065AC0}" type="datetimeFigureOut">
              <a:rPr lang="bg-BG" smtClean="0"/>
              <a:t>18.5.2020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321D7E6-C775-4935-9EDD-3889E062B28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4804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image" Target="../media/image1.jp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tiff"/><Relationship Id="rId19" Type="http://schemas.openxmlformats.org/officeDocument/2006/relationships/image" Target="../media/image17.jpeg"/><Relationship Id="rId4" Type="http://schemas.microsoft.com/office/2007/relationships/hdphoto" Target="../media/hdphoto1.wdp"/><Relationship Id="rId9" Type="http://schemas.openxmlformats.org/officeDocument/2006/relationships/image" Target="../media/image7.jpeg"/><Relationship Id="rId14" Type="http://schemas.openxmlformats.org/officeDocument/2006/relationships/image" Target="../media/image1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4000"/>
                    </a14:imgEffect>
                    <a14:imgEffect>
                      <a14:colorTemperature colorTemp="11200"/>
                    </a14:imgEffect>
                    <a14:imgEffect>
                      <a14:saturation sat="92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75" y="-228600"/>
            <a:ext cx="13200395" cy="7762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31" y="2681939"/>
            <a:ext cx="1648718" cy="2057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94" y="3052216"/>
            <a:ext cx="1450365" cy="1966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211" y="511345"/>
            <a:ext cx="1542420" cy="2149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498" y="1586074"/>
            <a:ext cx="1567740" cy="2250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81" y="4128352"/>
            <a:ext cx="1547822" cy="2071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719" y="3438032"/>
            <a:ext cx="1332846" cy="1860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632" y="3066922"/>
            <a:ext cx="1392494" cy="1933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3" y="3434713"/>
            <a:ext cx="1478521" cy="2044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934" y="924863"/>
            <a:ext cx="1366088" cy="1954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097" y="4738996"/>
            <a:ext cx="1331768" cy="1996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78" y="521145"/>
            <a:ext cx="1370506" cy="1863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86" y="4929187"/>
            <a:ext cx="1468663" cy="2414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27" y="1292596"/>
            <a:ext cx="1422707" cy="2097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40" y="1399165"/>
            <a:ext cx="1343253" cy="2014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93" y="1380005"/>
            <a:ext cx="1388737" cy="2010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803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C 0.06901 4.81481E-6 0.125 0.05601 0.125 0.125 C 0.125 0.19398 0.06901 0.25 3.33333E-6 0.25 C -0.06901 0.25 -0.125 0.19398 -0.125 0.125 C -0.125 0.05601 -0.06901 4.81481E-6 3.33333E-6 4.81481E-6 Z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C 0.06901 -4.81481E-6 0.125 0.05602 0.125 0.125 C 0.125 0.19399 0.06901 0.25 2.08333E-7 0.25 C -0.06901 0.25 -0.125 0.19399 -0.125 0.125 C -0.125 0.05602 -0.06901 -4.81481E-6 2.08333E-7 -4.81481E-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0.00602 C 0.07279 0.00602 0.12878 0.06204 0.12878 0.13102 C 0.12878 0.2 0.07279 0.25602 0.00378 0.25602 C -0.06523 0.25602 -0.12122 0.2 -0.12122 0.13102 C -0.12122 0.06204 -0.06523 0.00602 0.00378 0.00602 Z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C 0.06901 -3.7037E-6 0.125 0.05602 0.125 0.125 C 0.125 0.19399 0.06901 0.25 4.16667E-6 0.25 C -0.06901 0.25 -0.125 0.19399 -0.125 0.125 C -0.125 0.05602 -0.06901 -3.7037E-6 4.16667E-6 -3.7037E-6 Z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C 0.06901 3.7037E-6 0.125 0.05601 0.125 0.125 C 0.125 0.19398 0.06901 0.25 2.08333E-7 0.25 C -0.06901 0.25 -0.125 0.19398 -0.125 0.125 C -0.125 0.05601 -0.06901 3.7037E-6 2.08333E-7 3.7037E-6 Z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C 0.06901 -7.40741E-7 0.125 0.05602 0.125 0.125 C 0.125 0.19398 0.06901 0.25 -8.33333E-7 0.25 C -0.06901 0.25 -0.125 0.19398 -0.125 0.125 C -0.125 0.05602 -0.06901 -7.40741E-7 -8.33333E-7 -7.40741E-7 Z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C 0.06901 -1.11111E-6 0.125 0.05602 0.125 0.125 C 0.125 0.19398 0.06901 0.25 -4.16667E-6 0.25 C -0.06901 0.25 -0.125 0.19398 -0.125 0.125 C -0.125 0.05602 -0.06901 -1.11111E-6 -4.16667E-6 -1.11111E-6 Z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bg-BG" altLang="bg-BG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/>
          </a:p>
        </p:txBody>
      </p:sp>
      <p:pic>
        <p:nvPicPr>
          <p:cNvPr id="408580" name="Picture 4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8581" name="Picture 5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83" y="0"/>
            <a:ext cx="1019145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9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402073"/>
            <a:ext cx="9144793" cy="6053853"/>
          </a:xfrm>
          <a:prstGeom prst="rect">
            <a:avLst/>
          </a:prstGeom>
        </p:spPr>
      </p:pic>
      <p:pic>
        <p:nvPicPr>
          <p:cNvPr id="7" name="Picture 2" descr="6-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54" y="-1"/>
            <a:ext cx="10704289" cy="73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8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6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SC_7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94" y="0"/>
            <a:ext cx="11065411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74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1" y="1"/>
            <a:ext cx="12224961" cy="6858000"/>
          </a:xfrm>
        </p:spPr>
      </p:pic>
    </p:spTree>
    <p:extLst>
      <p:ext uri="{BB962C8B-B14F-4D97-AF65-F5344CB8AC3E}">
        <p14:creationId xmlns:p14="http://schemas.microsoft.com/office/powerpoint/2010/main" val="300122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6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3" y="0"/>
            <a:ext cx="5700267" cy="7328914"/>
          </a:xfrm>
        </p:spPr>
      </p:pic>
    </p:spTree>
    <p:extLst>
      <p:ext uri="{BB962C8B-B14F-4D97-AF65-F5344CB8AC3E}">
        <p14:creationId xmlns:p14="http://schemas.microsoft.com/office/powerpoint/2010/main" val="326795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1" y="1"/>
            <a:ext cx="12224961" cy="6858000"/>
          </a:xfrm>
        </p:spPr>
      </p:pic>
    </p:spTree>
    <p:extLst>
      <p:ext uri="{BB962C8B-B14F-4D97-AF65-F5344CB8AC3E}">
        <p14:creationId xmlns:p14="http://schemas.microsoft.com/office/powerpoint/2010/main" val="40699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6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45" y="-32840"/>
            <a:ext cx="5744044" cy="7361753"/>
          </a:xfrm>
        </p:spPr>
      </p:pic>
    </p:spTree>
    <p:extLst>
      <p:ext uri="{BB962C8B-B14F-4D97-AF65-F5344CB8AC3E}">
        <p14:creationId xmlns:p14="http://schemas.microsoft.com/office/powerpoint/2010/main" val="369121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1" y="1"/>
            <a:ext cx="12224961" cy="6858000"/>
          </a:xfrm>
        </p:spPr>
      </p:pic>
    </p:spTree>
    <p:extLst>
      <p:ext uri="{BB962C8B-B14F-4D97-AF65-F5344CB8AC3E}">
        <p14:creationId xmlns:p14="http://schemas.microsoft.com/office/powerpoint/2010/main" val="421229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014" y="457203"/>
            <a:ext cx="4267198" cy="6400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6" y="874879"/>
            <a:ext cx="3643843" cy="5465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04" y="974559"/>
            <a:ext cx="3577389" cy="53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5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SC_98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28" y="0"/>
            <a:ext cx="2779776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86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4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65" y="-1"/>
            <a:ext cx="5496685" cy="73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2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2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5" name="Picture 5" descr="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0"/>
            <a:ext cx="6443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04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4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9957" name="Picture 5" descr="1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17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30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4531" name="Picture 3" descr="6-DSC_68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5664"/>
            <a:ext cx="9144000" cy="516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61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1" y="1"/>
            <a:ext cx="12224961" cy="6858000"/>
          </a:xfrm>
        </p:spPr>
      </p:pic>
    </p:spTree>
    <p:extLst>
      <p:ext uri="{BB962C8B-B14F-4D97-AF65-F5344CB8AC3E}">
        <p14:creationId xmlns:p14="http://schemas.microsoft.com/office/powerpoint/2010/main" val="304071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49" y="-1"/>
            <a:ext cx="5496685" cy="73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5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1" y="1"/>
            <a:ext cx="12224961" cy="6858000"/>
          </a:xfrm>
        </p:spPr>
      </p:pic>
    </p:spTree>
    <p:extLst>
      <p:ext uri="{BB962C8B-B14F-4D97-AF65-F5344CB8AC3E}">
        <p14:creationId xmlns:p14="http://schemas.microsoft.com/office/powerpoint/2010/main" val="278870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747" y="-1"/>
            <a:ext cx="5878203" cy="73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5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1" y="1"/>
            <a:ext cx="12224961" cy="6858000"/>
          </a:xfrm>
        </p:spPr>
      </p:pic>
    </p:spTree>
    <p:extLst>
      <p:ext uri="{BB962C8B-B14F-4D97-AF65-F5344CB8AC3E}">
        <p14:creationId xmlns:p14="http://schemas.microsoft.com/office/powerpoint/2010/main" val="381489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664" y="-1"/>
            <a:ext cx="4523314" cy="73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1" y="1"/>
            <a:ext cx="12224961" cy="6858000"/>
          </a:xfrm>
        </p:spPr>
      </p:pic>
    </p:spTree>
    <p:extLst>
      <p:ext uri="{BB962C8B-B14F-4D97-AF65-F5344CB8AC3E}">
        <p14:creationId xmlns:p14="http://schemas.microsoft.com/office/powerpoint/2010/main" val="375754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1" y="1"/>
            <a:ext cx="12224961" cy="6858000"/>
          </a:xfrm>
        </p:spPr>
      </p:pic>
    </p:spTree>
    <p:extLst>
      <p:ext uri="{BB962C8B-B14F-4D97-AF65-F5344CB8AC3E}">
        <p14:creationId xmlns:p14="http://schemas.microsoft.com/office/powerpoint/2010/main" val="360759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614" y="0"/>
            <a:ext cx="5280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1" y="1"/>
            <a:ext cx="12224961" cy="6858000"/>
          </a:xfrm>
        </p:spPr>
      </p:pic>
    </p:spTree>
    <p:extLst>
      <p:ext uri="{BB962C8B-B14F-4D97-AF65-F5344CB8AC3E}">
        <p14:creationId xmlns:p14="http://schemas.microsoft.com/office/powerpoint/2010/main" val="207620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075" y="0"/>
            <a:ext cx="4673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2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1" y="1"/>
            <a:ext cx="12224961" cy="6858000"/>
          </a:xfrm>
        </p:spPr>
      </p:pic>
    </p:spTree>
    <p:extLst>
      <p:ext uri="{BB962C8B-B14F-4D97-AF65-F5344CB8AC3E}">
        <p14:creationId xmlns:p14="http://schemas.microsoft.com/office/powerpoint/2010/main" val="55119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577" y="0"/>
            <a:ext cx="487884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9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"/>
            <a:ext cx="12192000" cy="732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7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897" y="0"/>
            <a:ext cx="5696311" cy="73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2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260" y="1"/>
            <a:ext cx="5041540" cy="732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2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80" y="1"/>
            <a:ext cx="4784798" cy="732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3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63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426" y="0"/>
            <a:ext cx="5964286" cy="76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3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988" y="3036887"/>
            <a:ext cx="1724025" cy="2305050"/>
          </a:xfrm>
        </p:spPr>
      </p:pic>
      <p:pic>
        <p:nvPicPr>
          <p:cNvPr id="4" name="Picture 2" descr="6-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12" y="-1"/>
            <a:ext cx="5481542" cy="73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8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778" y="1"/>
            <a:ext cx="4961278" cy="732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1" y="1"/>
            <a:ext cx="12224961" cy="6858000"/>
          </a:xfrm>
        </p:spPr>
      </p:pic>
    </p:spTree>
    <p:extLst>
      <p:ext uri="{BB962C8B-B14F-4D97-AF65-F5344CB8AC3E}">
        <p14:creationId xmlns:p14="http://schemas.microsoft.com/office/powerpoint/2010/main" val="8601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154" y="2638425"/>
            <a:ext cx="2429692" cy="3101975"/>
          </a:xfrm>
        </p:spPr>
      </p:pic>
      <p:pic>
        <p:nvPicPr>
          <p:cNvPr id="4" name="Picture 2" descr="6-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05" y="-1"/>
            <a:ext cx="5740537" cy="73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4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1" y="1"/>
            <a:ext cx="12224961" cy="6858000"/>
          </a:xfrm>
        </p:spPr>
      </p:pic>
    </p:spTree>
    <p:extLst>
      <p:ext uri="{BB962C8B-B14F-4D97-AF65-F5344CB8AC3E}">
        <p14:creationId xmlns:p14="http://schemas.microsoft.com/office/powerpoint/2010/main" val="25341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82" y="2638425"/>
            <a:ext cx="1746837" cy="3101975"/>
          </a:xfrm>
        </p:spPr>
      </p:pic>
      <p:pic>
        <p:nvPicPr>
          <p:cNvPr id="4" name="Picture 2" descr="6-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813" y="-1"/>
            <a:ext cx="4127185" cy="732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3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6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947" y="-1"/>
            <a:ext cx="4888106" cy="73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2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782</TotalTime>
  <Words>0</Words>
  <Application>Microsoft Office PowerPoint</Application>
  <PresentationFormat>Widescreen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Corbel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Nadia Tomova</dc:creator>
  <cp:lastModifiedBy>Kumanova</cp:lastModifiedBy>
  <cp:revision>48</cp:revision>
  <dcterms:created xsi:type="dcterms:W3CDTF">2020-04-21T09:55:10Z</dcterms:created>
  <dcterms:modified xsi:type="dcterms:W3CDTF">2020-05-18T16:35:00Z</dcterms:modified>
</cp:coreProperties>
</file>